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4924E-E8A4-4859-A7B8-C9BB5254F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C4B7B-DA8E-41E9-9495-F3200FABE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71852-CBF4-466F-828A-C9099579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8E435-51E9-4051-8DC7-06F12F15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9D53C-A064-4F74-9D4D-99997477E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8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F11A-565D-4374-A73C-3124694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B333C-0483-4AE9-87B8-D257D748F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31CEE-6E6C-4936-8B18-B0754927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8073B-88A6-4BE4-A438-6AF0AD83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F22AE-461E-42FD-B280-47A4783A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9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F222-6696-4E10-9215-4BEDFA37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15374-5910-4D16-A25F-AC332377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75F3C-97E8-4893-9677-98F92445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D669F-EB9E-4A0A-8C3C-7EA433795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C1903-A6D3-4152-87EE-40CA80EF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1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B2F5-0A3B-47DB-BFD3-8E765B7A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2F24A-B45B-42E4-A0B8-170A8BE87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31043-2FB6-4087-AFF3-BA11E3316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672D5-148A-41CD-BE0C-C395C361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2256B-A5DC-4283-AC59-E2EF8FBE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D5444-8C5F-4D22-A09B-1C95AA49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7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6BEE-FE4F-4EBF-98F7-D5A3DFF1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7215B-C48C-495D-8E6F-32A7A8BA5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32FD7-C013-4D81-940E-61D3ECC5B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743CF7-67FE-4A4E-A3CA-3737892E9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06D8D-506F-46B9-BB0F-E2457A0E1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9E52A0-86A6-4B8F-84DD-646F712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14316B-D189-4070-9057-35BD3F75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098D70-E21A-40A9-8E35-38CB5F75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3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527D-45F9-426D-A52D-09D45A58C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1E8D0-9E27-4CFA-9CBE-9D697A4B3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1EABE-B885-41B2-B7D9-E28BD8FC9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FA464-B090-4219-917F-7D5AFB46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2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E0291C-2474-4B91-8A0B-75E41F7E3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729A0A-D1FF-4364-AF41-04C4B485D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26401-DEBD-4703-B8D0-1333EDF2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8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36857-DFF7-4DAC-8B2C-DF088BD0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B3ADB-6C6F-41B3-8494-CE76F5D4E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6A057-0489-405D-B80F-BC4877DFB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411D9-1ECB-45D4-B289-28E36C04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3C292-9976-4A57-93BE-698EA05D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5C9D8-47A8-45FE-B70B-E6ADA4B3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4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00D9F-7A67-4D11-B735-F8AE1321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84C476-A43B-4D5C-8630-9264672816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585C-663A-4CE9-9EBD-1845B51D5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01110-F66D-48B1-BA0F-4A1B47B77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9A977-E69F-4A35-9670-7B43528B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66D16-CA9B-43D7-BAA9-66089695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3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3B173-04FC-434D-B38C-E8BBB648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0F631-B342-48EE-83EC-BA9391679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977F8-83DF-4B8F-91D9-9D44E025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E7983-BF6C-490C-B946-F57221B1B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82186-4A35-48D7-9C10-701494A1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2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BD152E-6960-496F-ADFC-F1453B803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EDB25-24D8-4DF2-A3B8-FBA6A4154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1FD83-927B-460E-B6FA-75198354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D518C-60F6-4B8A-AAB2-2360F38AE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8FAA8-D550-4F52-A113-7ECB53491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77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F94F6-C124-4F99-80F7-21F25798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DF546-A265-466E-8A2B-461A4E8EF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F67A4-D9AF-451C-B873-BF927F374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4F8CD-7E4D-4CE8-8524-A548E51A5886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4103F-196D-4F90-9518-18C8443F5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D304D-C86C-4204-B215-7C0AB6EA6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3D885-0414-48BC-B58D-22A765FA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1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60F0E9-5952-4CB1-A191-F4CDD0995CD3}"/>
              </a:ext>
            </a:extLst>
          </p:cNvPr>
          <p:cNvSpPr/>
          <p:nvPr/>
        </p:nvSpPr>
        <p:spPr>
          <a:xfrm>
            <a:off x="732310" y="246780"/>
            <a:ext cx="1053737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b="1" dirty="0"/>
              <a:t>Defining “Terrorism”. Discuss.</a:t>
            </a:r>
          </a:p>
          <a:p>
            <a:endParaRPr lang="en-US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Title Page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trike="sngStrike" dirty="0">
                <a:solidFill>
                  <a:srgbClr val="000000"/>
                </a:solidFill>
                <a:latin typeface="Calibri" panose="020F0502020204030204" pitchFamily="34" charset="0"/>
              </a:rPr>
              <a:t>Intro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Def: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CH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1.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History of the term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. 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: French history relates, other history) CA: term predated French term. 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2.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Current definitions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. 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: CIA, FBI, Dictionary,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etc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etc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etc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) CA: Conflicting definitions: Is any current?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3.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Is terrorism an act, an ideology, or a reaction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? 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911 reaction) 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4.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Freedom Fighters vs Terrorists?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Ev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: historical branding subject to victory) CA: Bias when compared with fact.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5.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Politicization of the term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trike="sngStrike" dirty="0">
                <a:solidFill>
                  <a:srgbClr val="000000"/>
                </a:solidFill>
                <a:latin typeface="Calibri" panose="020F0502020204030204" pitchFamily="34" charset="0"/>
              </a:rPr>
              <a:t>Conclusion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trike="sngStrike" dirty="0">
                <a:solidFill>
                  <a:srgbClr val="000000"/>
                </a:solidFill>
                <a:latin typeface="Calibri" panose="020F0502020204030204" pitchFamily="34" charset="0"/>
              </a:rPr>
              <a:t>Bibliography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60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119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 M</dc:creator>
  <cp:lastModifiedBy>Rod M</cp:lastModifiedBy>
  <cp:revision>7</cp:revision>
  <dcterms:created xsi:type="dcterms:W3CDTF">2020-11-10T15:29:35Z</dcterms:created>
  <dcterms:modified xsi:type="dcterms:W3CDTF">2020-11-10T17:10:23Z</dcterms:modified>
</cp:coreProperties>
</file>